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21599525" cy="51120675"/>
  <p:notesSz cx="9144000" cy="6858000"/>
  <p:custDataLst>
    <p:tags r:id="rId4"/>
  </p:custDataLst>
  <p:defaultTextStyle>
    <a:defPPr>
      <a:defRPr lang="zh-CN"/>
    </a:defPPr>
    <a:lvl1pPr marL="0" algn="l" defTabSz="4098925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1pPr>
    <a:lvl2pPr marL="2049145" algn="l" defTabSz="4098925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2pPr>
    <a:lvl3pPr marL="4098925" algn="l" defTabSz="4098925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3pPr>
    <a:lvl4pPr marL="6148070" algn="l" defTabSz="4098925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4pPr>
    <a:lvl5pPr marL="8197850" algn="l" defTabSz="4098925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5pPr>
    <a:lvl6pPr marL="10246995" algn="l" defTabSz="4098925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6pPr>
    <a:lvl7pPr marL="12296140" algn="l" defTabSz="4098925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7pPr>
    <a:lvl8pPr marL="14345920" algn="l" defTabSz="4098925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8pPr>
    <a:lvl9pPr marL="16395065" algn="l" defTabSz="4098925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58" userDrawn="1">
          <p15:clr>
            <a:srgbClr val="A4A3A4"/>
          </p15:clr>
        </p15:guide>
        <p15:guide id="2" pos="6871" userDrawn="1">
          <p15:clr>
            <a:srgbClr val="A4A3A4"/>
          </p15:clr>
        </p15:guide>
        <p15:guide id="3" orient="horz" pos="16101" userDrawn="1">
          <p15:clr>
            <a:srgbClr val="A4A3A4"/>
          </p15:clr>
        </p15:guide>
        <p15:guide id="4" pos="68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6489"/>
    <a:srgbClr val="0042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444" autoAdjust="0"/>
  </p:normalViewPr>
  <p:slideViewPr>
    <p:cSldViewPr showGuides="1">
      <p:cViewPr>
        <p:scale>
          <a:sx n="25" d="100"/>
          <a:sy n="25" d="100"/>
        </p:scale>
        <p:origin x="1220" y="-2736"/>
      </p:cViewPr>
      <p:guideLst>
        <p:guide orient="horz" pos="27258"/>
        <p:guide pos="6871"/>
        <p:guide orient="horz" pos="16101"/>
        <p:guide pos="680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FB72D-307F-4901-8592-ADD79733337A}" type="datetimeFigureOut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029075" y="514350"/>
            <a:ext cx="108585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2B2422-7D65-4379-A1BF-7931E8116CB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029075" y="514350"/>
            <a:ext cx="1085850" cy="257175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2B2422-7D65-4379-A1BF-7931E8116CB4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619966" y="15880561"/>
            <a:ext cx="18359594" cy="1095781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239932" y="28968402"/>
            <a:ext cx="15119668" cy="130641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626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925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388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851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314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77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239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703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5659655" y="2047219"/>
            <a:ext cx="4859892" cy="4361823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079974" y="2047219"/>
            <a:ext cx="14219688" cy="4361823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06214" y="32849781"/>
            <a:ext cx="18359594" cy="10153136"/>
          </a:xfrm>
        </p:spPr>
        <p:txBody>
          <a:bodyPr anchor="t"/>
          <a:lstStyle>
            <a:lvl1pPr algn="l">
              <a:defRPr sz="3026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706214" y="21667131"/>
            <a:ext cx="18359594" cy="11182642"/>
          </a:xfrm>
        </p:spPr>
        <p:txBody>
          <a:bodyPr anchor="b"/>
          <a:lstStyle>
            <a:lvl1pPr marL="0" indent="0">
              <a:buNone/>
              <a:defRPr sz="15215">
                <a:solidFill>
                  <a:schemeClr val="tx1">
                    <a:tint val="75000"/>
                  </a:schemeClr>
                </a:solidFill>
              </a:defRPr>
            </a:lvl1pPr>
            <a:lvl2pPr marL="3462655" indent="0">
              <a:buNone/>
              <a:defRPr sz="13680">
                <a:solidFill>
                  <a:schemeClr val="tx1">
                    <a:tint val="75000"/>
                  </a:schemeClr>
                </a:solidFill>
              </a:defRPr>
            </a:lvl2pPr>
            <a:lvl3pPr marL="6925945" indent="0">
              <a:buNone/>
              <a:defRPr sz="12185">
                <a:solidFill>
                  <a:schemeClr val="tx1">
                    <a:tint val="75000"/>
                  </a:schemeClr>
                </a:solidFill>
              </a:defRPr>
            </a:lvl3pPr>
            <a:lvl4pPr marL="10388600" indent="0">
              <a:buNone/>
              <a:defRPr sz="10650">
                <a:solidFill>
                  <a:schemeClr val="tx1">
                    <a:tint val="75000"/>
                  </a:schemeClr>
                </a:solidFill>
              </a:defRPr>
            </a:lvl4pPr>
            <a:lvl5pPr marL="13851255" indent="0">
              <a:buNone/>
              <a:defRPr sz="10650">
                <a:solidFill>
                  <a:schemeClr val="tx1">
                    <a:tint val="75000"/>
                  </a:schemeClr>
                </a:solidFill>
              </a:defRPr>
            </a:lvl5pPr>
            <a:lvl6pPr marL="17314545" indent="0">
              <a:buNone/>
              <a:defRPr sz="10650">
                <a:solidFill>
                  <a:schemeClr val="tx1">
                    <a:tint val="75000"/>
                  </a:schemeClr>
                </a:solidFill>
              </a:defRPr>
            </a:lvl6pPr>
            <a:lvl7pPr marL="20777200" indent="0">
              <a:buNone/>
              <a:defRPr sz="10650">
                <a:solidFill>
                  <a:schemeClr val="tx1">
                    <a:tint val="75000"/>
                  </a:schemeClr>
                </a:solidFill>
              </a:defRPr>
            </a:lvl7pPr>
            <a:lvl8pPr marL="24239855" indent="0">
              <a:buNone/>
              <a:defRPr sz="10650">
                <a:solidFill>
                  <a:schemeClr val="tx1">
                    <a:tint val="75000"/>
                  </a:schemeClr>
                </a:solidFill>
              </a:defRPr>
            </a:lvl8pPr>
            <a:lvl9pPr marL="27703145" indent="0">
              <a:buNone/>
              <a:defRPr sz="106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079980" y="11928174"/>
            <a:ext cx="9539790" cy="33737284"/>
          </a:xfrm>
        </p:spPr>
        <p:txBody>
          <a:bodyPr/>
          <a:lstStyle>
            <a:lvl1pPr>
              <a:defRPr sz="21300"/>
            </a:lvl1pPr>
            <a:lvl2pPr>
              <a:defRPr sz="18240"/>
            </a:lvl2pPr>
            <a:lvl3pPr>
              <a:defRPr sz="15215"/>
            </a:lvl3pPr>
            <a:lvl4pPr>
              <a:defRPr sz="13680"/>
            </a:lvl4pPr>
            <a:lvl5pPr>
              <a:defRPr sz="13680"/>
            </a:lvl5pPr>
            <a:lvl6pPr>
              <a:defRPr sz="13680"/>
            </a:lvl6pPr>
            <a:lvl7pPr>
              <a:defRPr sz="13680"/>
            </a:lvl7pPr>
            <a:lvl8pPr>
              <a:defRPr sz="13680"/>
            </a:lvl8pPr>
            <a:lvl9pPr>
              <a:defRPr sz="1368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979763" y="11928174"/>
            <a:ext cx="9539790" cy="33737284"/>
          </a:xfrm>
        </p:spPr>
        <p:txBody>
          <a:bodyPr/>
          <a:lstStyle>
            <a:lvl1pPr>
              <a:defRPr sz="21300"/>
            </a:lvl1pPr>
            <a:lvl2pPr>
              <a:defRPr sz="18240"/>
            </a:lvl2pPr>
            <a:lvl3pPr>
              <a:defRPr sz="15215"/>
            </a:lvl3pPr>
            <a:lvl4pPr>
              <a:defRPr sz="13680"/>
            </a:lvl4pPr>
            <a:lvl5pPr>
              <a:defRPr sz="13680"/>
            </a:lvl5pPr>
            <a:lvl6pPr>
              <a:defRPr sz="13680"/>
            </a:lvl6pPr>
            <a:lvl7pPr>
              <a:defRPr sz="13680"/>
            </a:lvl7pPr>
            <a:lvl8pPr>
              <a:defRPr sz="13680"/>
            </a:lvl8pPr>
            <a:lvl9pPr>
              <a:defRPr sz="1368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79980" y="11442983"/>
            <a:ext cx="9543540" cy="4768896"/>
          </a:xfrm>
        </p:spPr>
        <p:txBody>
          <a:bodyPr anchor="b"/>
          <a:lstStyle>
            <a:lvl1pPr marL="0" indent="0">
              <a:buNone/>
              <a:defRPr sz="18240" b="1"/>
            </a:lvl1pPr>
            <a:lvl2pPr marL="3462655" indent="0">
              <a:buNone/>
              <a:defRPr sz="15215" b="1"/>
            </a:lvl2pPr>
            <a:lvl3pPr marL="6925945" indent="0">
              <a:buNone/>
              <a:defRPr sz="13680" b="1"/>
            </a:lvl3pPr>
            <a:lvl4pPr marL="10388600" indent="0">
              <a:buNone/>
              <a:defRPr sz="12185" b="1"/>
            </a:lvl4pPr>
            <a:lvl5pPr marL="13851255" indent="0">
              <a:buNone/>
              <a:defRPr sz="12185" b="1"/>
            </a:lvl5pPr>
            <a:lvl6pPr marL="17314545" indent="0">
              <a:buNone/>
              <a:defRPr sz="12185" b="1"/>
            </a:lvl6pPr>
            <a:lvl7pPr marL="20777200" indent="0">
              <a:buNone/>
              <a:defRPr sz="12185" b="1"/>
            </a:lvl7pPr>
            <a:lvl8pPr marL="24239855" indent="0">
              <a:buNone/>
              <a:defRPr sz="12185" b="1"/>
            </a:lvl8pPr>
            <a:lvl9pPr marL="27703145" indent="0">
              <a:buNone/>
              <a:defRPr sz="1218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79980" y="16211887"/>
            <a:ext cx="9543540" cy="29453558"/>
          </a:xfrm>
        </p:spPr>
        <p:txBody>
          <a:bodyPr/>
          <a:lstStyle>
            <a:lvl1pPr>
              <a:defRPr sz="18240"/>
            </a:lvl1pPr>
            <a:lvl2pPr>
              <a:defRPr sz="15215"/>
            </a:lvl2pPr>
            <a:lvl3pPr>
              <a:defRPr sz="13680"/>
            </a:lvl3pPr>
            <a:lvl4pPr>
              <a:defRPr sz="12185"/>
            </a:lvl4pPr>
            <a:lvl5pPr>
              <a:defRPr sz="12185"/>
            </a:lvl5pPr>
            <a:lvl6pPr>
              <a:defRPr sz="12185"/>
            </a:lvl6pPr>
            <a:lvl7pPr>
              <a:defRPr sz="12185"/>
            </a:lvl7pPr>
            <a:lvl8pPr>
              <a:defRPr sz="12185"/>
            </a:lvl8pPr>
            <a:lvl9pPr>
              <a:defRPr sz="1218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0972266" y="11442983"/>
            <a:ext cx="9547290" cy="4768896"/>
          </a:xfrm>
        </p:spPr>
        <p:txBody>
          <a:bodyPr anchor="b"/>
          <a:lstStyle>
            <a:lvl1pPr marL="0" indent="0">
              <a:buNone/>
              <a:defRPr sz="18240" b="1"/>
            </a:lvl1pPr>
            <a:lvl2pPr marL="3462655" indent="0">
              <a:buNone/>
              <a:defRPr sz="15215" b="1"/>
            </a:lvl2pPr>
            <a:lvl3pPr marL="6925945" indent="0">
              <a:buNone/>
              <a:defRPr sz="13680" b="1"/>
            </a:lvl3pPr>
            <a:lvl4pPr marL="10388600" indent="0">
              <a:buNone/>
              <a:defRPr sz="12185" b="1"/>
            </a:lvl4pPr>
            <a:lvl5pPr marL="13851255" indent="0">
              <a:buNone/>
              <a:defRPr sz="12185" b="1"/>
            </a:lvl5pPr>
            <a:lvl6pPr marL="17314545" indent="0">
              <a:buNone/>
              <a:defRPr sz="12185" b="1"/>
            </a:lvl6pPr>
            <a:lvl7pPr marL="20777200" indent="0">
              <a:buNone/>
              <a:defRPr sz="12185" b="1"/>
            </a:lvl7pPr>
            <a:lvl8pPr marL="24239855" indent="0">
              <a:buNone/>
              <a:defRPr sz="12185" b="1"/>
            </a:lvl8pPr>
            <a:lvl9pPr marL="27703145" indent="0">
              <a:buNone/>
              <a:defRPr sz="1218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0972266" y="16211887"/>
            <a:ext cx="9547290" cy="29453558"/>
          </a:xfrm>
        </p:spPr>
        <p:txBody>
          <a:bodyPr/>
          <a:lstStyle>
            <a:lvl1pPr>
              <a:defRPr sz="18240"/>
            </a:lvl1pPr>
            <a:lvl2pPr>
              <a:defRPr sz="15215"/>
            </a:lvl2pPr>
            <a:lvl3pPr>
              <a:defRPr sz="13680"/>
            </a:lvl3pPr>
            <a:lvl4pPr>
              <a:defRPr sz="12185"/>
            </a:lvl4pPr>
            <a:lvl5pPr>
              <a:defRPr sz="12185"/>
            </a:lvl5pPr>
            <a:lvl6pPr>
              <a:defRPr sz="12185"/>
            </a:lvl6pPr>
            <a:lvl7pPr>
              <a:defRPr sz="12185"/>
            </a:lvl7pPr>
            <a:lvl8pPr>
              <a:defRPr sz="12185"/>
            </a:lvl8pPr>
            <a:lvl9pPr>
              <a:defRPr sz="1218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9984" y="2035361"/>
            <a:ext cx="7106094" cy="8662116"/>
          </a:xfrm>
        </p:spPr>
        <p:txBody>
          <a:bodyPr anchor="b"/>
          <a:lstStyle>
            <a:lvl1pPr algn="l">
              <a:defRPr sz="15215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444818" y="2035370"/>
            <a:ext cx="12074732" cy="43630080"/>
          </a:xfrm>
        </p:spPr>
        <p:txBody>
          <a:bodyPr/>
          <a:lstStyle>
            <a:lvl1pPr>
              <a:defRPr sz="24170"/>
            </a:lvl1pPr>
            <a:lvl2pPr>
              <a:defRPr sz="21300"/>
            </a:lvl2pPr>
            <a:lvl3pPr>
              <a:defRPr sz="18240"/>
            </a:lvl3pPr>
            <a:lvl4pPr>
              <a:defRPr sz="15215"/>
            </a:lvl4pPr>
            <a:lvl5pPr>
              <a:defRPr sz="15215"/>
            </a:lvl5pPr>
            <a:lvl6pPr>
              <a:defRPr sz="15215"/>
            </a:lvl6pPr>
            <a:lvl7pPr>
              <a:defRPr sz="15215"/>
            </a:lvl7pPr>
            <a:lvl8pPr>
              <a:defRPr sz="15215"/>
            </a:lvl8pPr>
            <a:lvl9pPr>
              <a:defRPr sz="1521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079984" y="10697481"/>
            <a:ext cx="7106094" cy="34967964"/>
          </a:xfrm>
        </p:spPr>
        <p:txBody>
          <a:bodyPr/>
          <a:lstStyle>
            <a:lvl1pPr marL="0" indent="0">
              <a:buNone/>
              <a:defRPr sz="10650"/>
            </a:lvl1pPr>
            <a:lvl2pPr marL="3462655" indent="0">
              <a:buNone/>
              <a:defRPr sz="9125"/>
            </a:lvl2pPr>
            <a:lvl3pPr marL="6925945" indent="0">
              <a:buNone/>
              <a:defRPr sz="7590"/>
            </a:lvl3pPr>
            <a:lvl4pPr marL="10388600" indent="0">
              <a:buNone/>
              <a:defRPr sz="6755"/>
            </a:lvl4pPr>
            <a:lvl5pPr marL="13851255" indent="0">
              <a:buNone/>
              <a:defRPr sz="6755"/>
            </a:lvl5pPr>
            <a:lvl6pPr marL="17314545" indent="0">
              <a:buNone/>
              <a:defRPr sz="6755"/>
            </a:lvl6pPr>
            <a:lvl7pPr marL="20777200" indent="0">
              <a:buNone/>
              <a:defRPr sz="6755"/>
            </a:lvl7pPr>
            <a:lvl8pPr marL="24239855" indent="0">
              <a:buNone/>
              <a:defRPr sz="6755"/>
            </a:lvl8pPr>
            <a:lvl9pPr marL="27703145" indent="0">
              <a:buNone/>
              <a:defRPr sz="675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33661" y="35784486"/>
            <a:ext cx="12959715" cy="4224560"/>
          </a:xfrm>
        </p:spPr>
        <p:txBody>
          <a:bodyPr anchor="b"/>
          <a:lstStyle>
            <a:lvl1pPr algn="l">
              <a:defRPr sz="15215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233661" y="4567731"/>
            <a:ext cx="12959715" cy="30672405"/>
          </a:xfrm>
        </p:spPr>
        <p:txBody>
          <a:bodyPr/>
          <a:lstStyle>
            <a:lvl1pPr marL="0" indent="0">
              <a:buNone/>
              <a:defRPr sz="24170"/>
            </a:lvl1pPr>
            <a:lvl2pPr marL="3462655" indent="0">
              <a:buNone/>
              <a:defRPr sz="21300"/>
            </a:lvl2pPr>
            <a:lvl3pPr marL="6925945" indent="0">
              <a:buNone/>
              <a:defRPr sz="18240"/>
            </a:lvl3pPr>
            <a:lvl4pPr marL="10388600" indent="0">
              <a:buNone/>
              <a:defRPr sz="15215"/>
            </a:lvl4pPr>
            <a:lvl5pPr marL="13851255" indent="0">
              <a:buNone/>
              <a:defRPr sz="15215"/>
            </a:lvl5pPr>
            <a:lvl6pPr marL="17314545" indent="0">
              <a:buNone/>
              <a:defRPr sz="15215"/>
            </a:lvl6pPr>
            <a:lvl7pPr marL="20777200" indent="0">
              <a:buNone/>
              <a:defRPr sz="15215"/>
            </a:lvl7pPr>
            <a:lvl8pPr marL="24239855" indent="0">
              <a:buNone/>
              <a:defRPr sz="15215"/>
            </a:lvl8pPr>
            <a:lvl9pPr marL="27703145" indent="0">
              <a:buNone/>
              <a:defRPr sz="15215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233661" y="40009046"/>
            <a:ext cx="12959715" cy="5999575"/>
          </a:xfrm>
        </p:spPr>
        <p:txBody>
          <a:bodyPr/>
          <a:lstStyle>
            <a:lvl1pPr marL="0" indent="0">
              <a:buNone/>
              <a:defRPr sz="10650"/>
            </a:lvl1pPr>
            <a:lvl2pPr marL="3462655" indent="0">
              <a:buNone/>
              <a:defRPr sz="9125"/>
            </a:lvl2pPr>
            <a:lvl3pPr marL="6925945" indent="0">
              <a:buNone/>
              <a:defRPr sz="7590"/>
            </a:lvl3pPr>
            <a:lvl4pPr marL="10388600" indent="0">
              <a:buNone/>
              <a:defRPr sz="6755"/>
            </a:lvl4pPr>
            <a:lvl5pPr marL="13851255" indent="0">
              <a:buNone/>
              <a:defRPr sz="6755"/>
            </a:lvl5pPr>
            <a:lvl6pPr marL="17314545" indent="0">
              <a:buNone/>
              <a:defRPr sz="6755"/>
            </a:lvl6pPr>
            <a:lvl7pPr marL="20777200" indent="0">
              <a:buNone/>
              <a:defRPr sz="6755"/>
            </a:lvl7pPr>
            <a:lvl8pPr marL="24239855" indent="0">
              <a:buNone/>
              <a:defRPr sz="6755"/>
            </a:lvl8pPr>
            <a:lvl9pPr marL="27703145" indent="0">
              <a:buNone/>
              <a:defRPr sz="675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079981" y="2047197"/>
            <a:ext cx="19439573" cy="8520110"/>
          </a:xfrm>
          <a:prstGeom prst="rect">
            <a:avLst/>
          </a:prstGeom>
        </p:spPr>
        <p:txBody>
          <a:bodyPr vert="horz" lIns="409880" tIns="204940" rIns="409880" bIns="20494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79981" y="11928174"/>
            <a:ext cx="19439573" cy="33737284"/>
          </a:xfrm>
          <a:prstGeom prst="rect">
            <a:avLst/>
          </a:prstGeom>
        </p:spPr>
        <p:txBody>
          <a:bodyPr vert="horz" lIns="409880" tIns="204940" rIns="409880" bIns="20494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079978" y="47381293"/>
            <a:ext cx="5039890" cy="2721708"/>
          </a:xfrm>
          <a:prstGeom prst="rect">
            <a:avLst/>
          </a:prstGeom>
        </p:spPr>
        <p:txBody>
          <a:bodyPr vert="horz" lIns="409880" tIns="204940" rIns="409880" bIns="204940" rtlCol="0" anchor="ctr"/>
          <a:lstStyle>
            <a:lvl1pPr algn="l">
              <a:defRPr sz="91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7379841" y="47381293"/>
            <a:ext cx="6839850" cy="2721708"/>
          </a:xfrm>
          <a:prstGeom prst="rect">
            <a:avLst/>
          </a:prstGeom>
        </p:spPr>
        <p:txBody>
          <a:bodyPr vert="horz" lIns="409880" tIns="204940" rIns="409880" bIns="204940" rtlCol="0" anchor="ctr"/>
          <a:lstStyle>
            <a:lvl1pPr algn="ctr">
              <a:defRPr sz="91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5479660" y="47381293"/>
            <a:ext cx="5039890" cy="2721708"/>
          </a:xfrm>
          <a:prstGeom prst="rect">
            <a:avLst/>
          </a:prstGeom>
        </p:spPr>
        <p:txBody>
          <a:bodyPr vert="horz" lIns="409880" tIns="204940" rIns="409880" bIns="204940" rtlCol="0" anchor="ctr"/>
          <a:lstStyle>
            <a:lvl1pPr algn="r">
              <a:defRPr sz="91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925945" rtl="0" eaLnBrk="1" latinLnBrk="0" hangingPunct="1">
        <a:spcBef>
          <a:spcPct val="0"/>
        </a:spcBef>
        <a:buNone/>
        <a:defRPr sz="332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97150" indent="-2597150" algn="l" defTabSz="6925945" rtl="0" eaLnBrk="1" latinLnBrk="0" hangingPunct="1">
        <a:spcBef>
          <a:spcPct val="20000"/>
        </a:spcBef>
        <a:buFont typeface="Arial" panose="020B0604020202020204" pitchFamily="34" charset="0"/>
        <a:buChar char="•"/>
        <a:defRPr sz="24170" kern="1200">
          <a:solidFill>
            <a:schemeClr val="tx1"/>
          </a:solidFill>
          <a:latin typeface="+mn-lt"/>
          <a:ea typeface="+mn-ea"/>
          <a:cs typeface="+mn-cs"/>
        </a:defRPr>
      </a:lvl1pPr>
      <a:lvl2pPr marL="5627370" indent="-2164080" algn="l" defTabSz="6925945" rtl="0" eaLnBrk="1" latinLnBrk="0" hangingPunct="1">
        <a:spcBef>
          <a:spcPct val="20000"/>
        </a:spcBef>
        <a:buFont typeface="Arial" panose="020B0604020202020204" pitchFamily="34" charset="0"/>
        <a:buChar char="–"/>
        <a:defRPr sz="21300" kern="1200">
          <a:solidFill>
            <a:schemeClr val="tx1"/>
          </a:solidFill>
          <a:latin typeface="+mn-lt"/>
          <a:ea typeface="+mn-ea"/>
          <a:cs typeface="+mn-cs"/>
        </a:defRPr>
      </a:lvl2pPr>
      <a:lvl3pPr marL="8656955" indent="-1731645" algn="l" defTabSz="69259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240" kern="1200">
          <a:solidFill>
            <a:schemeClr val="tx1"/>
          </a:solidFill>
          <a:latin typeface="+mn-lt"/>
          <a:ea typeface="+mn-ea"/>
          <a:cs typeface="+mn-cs"/>
        </a:defRPr>
      </a:lvl3pPr>
      <a:lvl4pPr marL="12120245" indent="-1731645" algn="l" defTabSz="692594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215" kern="1200">
          <a:solidFill>
            <a:schemeClr val="tx1"/>
          </a:solidFill>
          <a:latin typeface="+mn-lt"/>
          <a:ea typeface="+mn-ea"/>
          <a:cs typeface="+mn-cs"/>
        </a:defRPr>
      </a:lvl4pPr>
      <a:lvl5pPr marL="15582900" indent="-1731645" algn="l" defTabSz="6925945" rtl="0" eaLnBrk="1" latinLnBrk="0" hangingPunct="1">
        <a:spcBef>
          <a:spcPct val="20000"/>
        </a:spcBef>
        <a:buFont typeface="Arial" panose="020B0604020202020204" pitchFamily="34" charset="0"/>
        <a:buChar char="»"/>
        <a:defRPr sz="15215" kern="1200">
          <a:solidFill>
            <a:schemeClr val="tx1"/>
          </a:solidFill>
          <a:latin typeface="+mn-lt"/>
          <a:ea typeface="+mn-ea"/>
          <a:cs typeface="+mn-cs"/>
        </a:defRPr>
      </a:lvl5pPr>
      <a:lvl6pPr marL="19045555" indent="-1731645" algn="l" defTabSz="69259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5215" kern="1200">
          <a:solidFill>
            <a:schemeClr val="tx1"/>
          </a:solidFill>
          <a:latin typeface="+mn-lt"/>
          <a:ea typeface="+mn-ea"/>
          <a:cs typeface="+mn-cs"/>
        </a:defRPr>
      </a:lvl6pPr>
      <a:lvl7pPr marL="22508845" indent="-1731645" algn="l" defTabSz="69259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5215" kern="1200">
          <a:solidFill>
            <a:schemeClr val="tx1"/>
          </a:solidFill>
          <a:latin typeface="+mn-lt"/>
          <a:ea typeface="+mn-ea"/>
          <a:cs typeface="+mn-cs"/>
        </a:defRPr>
      </a:lvl7pPr>
      <a:lvl8pPr marL="25971500" indent="-1731645" algn="l" defTabSz="69259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5215" kern="1200">
          <a:solidFill>
            <a:schemeClr val="tx1"/>
          </a:solidFill>
          <a:latin typeface="+mn-lt"/>
          <a:ea typeface="+mn-ea"/>
          <a:cs typeface="+mn-cs"/>
        </a:defRPr>
      </a:lvl8pPr>
      <a:lvl9pPr marL="29434155" indent="-1731645" algn="l" defTabSz="69259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52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925945" rtl="0" eaLnBrk="1" latinLnBrk="0" hangingPunct="1">
        <a:defRPr sz="13680" kern="1200">
          <a:solidFill>
            <a:schemeClr val="tx1"/>
          </a:solidFill>
          <a:latin typeface="+mn-lt"/>
          <a:ea typeface="+mn-ea"/>
          <a:cs typeface="+mn-cs"/>
        </a:defRPr>
      </a:lvl1pPr>
      <a:lvl2pPr marL="3462655" algn="l" defTabSz="6925945" rtl="0" eaLnBrk="1" latinLnBrk="0" hangingPunct="1">
        <a:defRPr sz="13680" kern="1200">
          <a:solidFill>
            <a:schemeClr val="tx1"/>
          </a:solidFill>
          <a:latin typeface="+mn-lt"/>
          <a:ea typeface="+mn-ea"/>
          <a:cs typeface="+mn-cs"/>
        </a:defRPr>
      </a:lvl2pPr>
      <a:lvl3pPr marL="6925945" algn="l" defTabSz="6925945" rtl="0" eaLnBrk="1" latinLnBrk="0" hangingPunct="1">
        <a:defRPr sz="13680" kern="1200">
          <a:solidFill>
            <a:schemeClr val="tx1"/>
          </a:solidFill>
          <a:latin typeface="+mn-lt"/>
          <a:ea typeface="+mn-ea"/>
          <a:cs typeface="+mn-cs"/>
        </a:defRPr>
      </a:lvl3pPr>
      <a:lvl4pPr marL="10388600" algn="l" defTabSz="6925945" rtl="0" eaLnBrk="1" latinLnBrk="0" hangingPunct="1">
        <a:defRPr sz="13680" kern="1200">
          <a:solidFill>
            <a:schemeClr val="tx1"/>
          </a:solidFill>
          <a:latin typeface="+mn-lt"/>
          <a:ea typeface="+mn-ea"/>
          <a:cs typeface="+mn-cs"/>
        </a:defRPr>
      </a:lvl4pPr>
      <a:lvl5pPr marL="13851255" algn="l" defTabSz="6925945" rtl="0" eaLnBrk="1" latinLnBrk="0" hangingPunct="1">
        <a:defRPr sz="13680" kern="1200">
          <a:solidFill>
            <a:schemeClr val="tx1"/>
          </a:solidFill>
          <a:latin typeface="+mn-lt"/>
          <a:ea typeface="+mn-ea"/>
          <a:cs typeface="+mn-cs"/>
        </a:defRPr>
      </a:lvl5pPr>
      <a:lvl6pPr marL="17314545" algn="l" defTabSz="6925945" rtl="0" eaLnBrk="1" latinLnBrk="0" hangingPunct="1">
        <a:defRPr sz="13680" kern="1200">
          <a:solidFill>
            <a:schemeClr val="tx1"/>
          </a:solidFill>
          <a:latin typeface="+mn-lt"/>
          <a:ea typeface="+mn-ea"/>
          <a:cs typeface="+mn-cs"/>
        </a:defRPr>
      </a:lvl6pPr>
      <a:lvl7pPr marL="20777200" algn="l" defTabSz="6925945" rtl="0" eaLnBrk="1" latinLnBrk="0" hangingPunct="1">
        <a:defRPr sz="13680" kern="1200">
          <a:solidFill>
            <a:schemeClr val="tx1"/>
          </a:solidFill>
          <a:latin typeface="+mn-lt"/>
          <a:ea typeface="+mn-ea"/>
          <a:cs typeface="+mn-cs"/>
        </a:defRPr>
      </a:lvl7pPr>
      <a:lvl8pPr marL="24239855" algn="l" defTabSz="6925945" rtl="0" eaLnBrk="1" latinLnBrk="0" hangingPunct="1">
        <a:defRPr sz="13680" kern="1200">
          <a:solidFill>
            <a:schemeClr val="tx1"/>
          </a:solidFill>
          <a:latin typeface="+mn-lt"/>
          <a:ea typeface="+mn-ea"/>
          <a:cs typeface="+mn-cs"/>
        </a:defRPr>
      </a:lvl8pPr>
      <a:lvl9pPr marL="27703145" algn="l" defTabSz="6925945" rtl="0" eaLnBrk="1" latinLnBrk="0" hangingPunct="1">
        <a:defRPr sz="136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hyperlink" Target="mailto:cmse@academicconf.com" TargetMode="External"/><Relationship Id="rId4" Type="http://schemas.openxmlformats.org/officeDocument/2006/relationships/hyperlink" Target="mailto:cmse@cmseconf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2" descr="http://www.cpcmconf.org/images/logo.jpg"/>
          <p:cNvSpPr>
            <a:spLocks noChangeAspect="1" noChangeArrowheads="1"/>
          </p:cNvSpPr>
          <p:nvPr/>
        </p:nvSpPr>
        <p:spPr bwMode="auto">
          <a:xfrm>
            <a:off x="-7001278" y="-144168"/>
            <a:ext cx="536889" cy="304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54557" tIns="77292" rIns="154557" bIns="77292" numCol="1" anchor="t" anchorCtr="0" compatLnSpc="1"/>
          <a:lstStyle/>
          <a:p>
            <a:endParaRPr lang="zh-CN" altLang="en-US" sz="13680"/>
          </a:p>
        </p:txBody>
      </p:sp>
      <p:sp>
        <p:nvSpPr>
          <p:cNvPr id="5" name="TextBox 4"/>
          <p:cNvSpPr txBox="1"/>
          <p:nvPr/>
        </p:nvSpPr>
        <p:spPr>
          <a:xfrm>
            <a:off x="6037664" y="4033682"/>
            <a:ext cx="10631737" cy="1029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6090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  <a:sym typeface="Arial" panose="020B0604020202020204" pitchFamily="34" charset="0"/>
              </a:rPr>
              <a:t>Authors and affiliation</a:t>
            </a:r>
            <a:endParaRPr lang="en-US" altLang="zh-CN" sz="6090" dirty="0">
              <a:latin typeface="Palatino Linotype" panose="0204050205050503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32592" y="2630728"/>
            <a:ext cx="16144352" cy="1342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120" dirty="0">
                <a:latin typeface="Palatino Linotype" panose="02040502050505030304" pitchFamily="18" charset="0"/>
              </a:rPr>
              <a:t>Title Goes Here Title Goes Here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5934" y="11049658"/>
            <a:ext cx="1850075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zh-CN" sz="5000" dirty="0">
                <a:latin typeface="Palatino Linotype" panose="02040502050505030304" pitchFamily="18" charset="0"/>
              </a:rPr>
              <a:t>Canvases </a:t>
            </a:r>
            <a:r>
              <a:rPr lang="en-US" altLang="zh-CN" sz="5000" dirty="0">
                <a:latin typeface="Palatino Linotype" panose="02040502050505030304" pitchFamily="18" charset="0"/>
              </a:rPr>
              <a:t>Size: 160cm (height) ×60cm (width)</a:t>
            </a:r>
          </a:p>
        </p:txBody>
      </p:sp>
      <p:sp>
        <p:nvSpPr>
          <p:cNvPr id="35" name="文本框 34"/>
          <p:cNvSpPr txBox="1"/>
          <p:nvPr/>
        </p:nvSpPr>
        <p:spPr>
          <a:xfrm>
            <a:off x="12004768" y="28363984"/>
            <a:ext cx="15423879" cy="717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zh-CN" altLang="en-US" sz="4065" dirty="0">
              <a:latin typeface="Palatino Linotype" panose="02040502050505030304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6674087" y="160109"/>
            <a:ext cx="4849126" cy="687284"/>
          </a:xfrm>
          <a:prstGeom prst="rect">
            <a:avLst/>
          </a:prstGeom>
          <a:solidFill>
            <a:schemeClr val="bg1"/>
          </a:solidFill>
          <a:ln>
            <a:solidFill>
              <a:srgbClr val="4A64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680"/>
          </a:p>
        </p:txBody>
      </p:sp>
      <p:sp>
        <p:nvSpPr>
          <p:cNvPr id="45" name="TextBox 44"/>
          <p:cNvSpPr txBox="1"/>
          <p:nvPr/>
        </p:nvSpPr>
        <p:spPr>
          <a:xfrm>
            <a:off x="16827718" y="130093"/>
            <a:ext cx="4771807" cy="717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330" dirty="0"/>
              <a:t> </a:t>
            </a:r>
            <a:r>
              <a:rPr lang="en-US" altLang="zh-CN" sz="4065" dirty="0">
                <a:latin typeface="Palatino Linotype" panose="02040502050505030304" pitchFamily="18" charset="0"/>
              </a:rPr>
              <a:t>Paper</a:t>
            </a:r>
            <a:r>
              <a:rPr lang="en-US" altLang="zh-CN" sz="3330" dirty="0"/>
              <a:t> </a:t>
            </a:r>
            <a:r>
              <a:rPr lang="en-US" altLang="zh-CN" sz="4065" dirty="0">
                <a:latin typeface="Palatino Linotype" panose="02040502050505030304" pitchFamily="18" charset="0"/>
              </a:rPr>
              <a:t>ID goes here</a:t>
            </a:r>
            <a:endParaRPr lang="zh-CN" altLang="en-US" sz="4065" dirty="0">
              <a:latin typeface="Palatino Linotype" panose="02040502050505030304" pitchFamily="18" charset="0"/>
            </a:endParaRPr>
          </a:p>
        </p:txBody>
      </p:sp>
      <p:cxnSp>
        <p:nvCxnSpPr>
          <p:cNvPr id="12" name="直接连接符 11"/>
          <p:cNvCxnSpPr/>
          <p:nvPr/>
        </p:nvCxnSpPr>
        <p:spPr>
          <a:xfrm>
            <a:off x="0" y="5701724"/>
            <a:ext cx="21599525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718665" y="17259345"/>
            <a:ext cx="20410914" cy="11633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000" b="1" dirty="0">
                <a:latin typeface="Palatino Linotype" panose="02040502050505030304" pitchFamily="18" charset="0"/>
              </a:rPr>
              <a:t>NOTE:</a:t>
            </a:r>
            <a:endParaRPr lang="en-US" altLang="zh-CN" sz="5000" dirty="0">
              <a:latin typeface="Palatino Linotype" panose="02040502050505030304" pitchFamily="18" charset="0"/>
            </a:endParaRPr>
          </a:p>
          <a:p>
            <a:endParaRPr lang="en-US" altLang="zh-CN" sz="5000" dirty="0">
              <a:latin typeface="Palatino Linotype" panose="02040502050505030304" pitchFamily="18" charset="0"/>
            </a:endParaRPr>
          </a:p>
          <a:p>
            <a:pPr algn="just"/>
            <a:r>
              <a:rPr lang="en-US" altLang="zh-CN" sz="5000" dirty="0">
                <a:latin typeface="Palatino Linotype" panose="02040502050505030304" pitchFamily="18" charset="0"/>
              </a:rPr>
              <a:t>Please send your poster to the conference committee via e-mail: </a:t>
            </a:r>
            <a:r>
              <a:rPr lang="en-US" altLang="zh-CN" sz="5000" dirty="0">
                <a:latin typeface="Palatino Linotype" panose="02040502050505030304" pitchFamily="18" charset="0"/>
                <a:hlinkClick r:id="rId4"/>
              </a:rPr>
              <a:t>cecnet@academicconf.com</a:t>
            </a:r>
            <a:r>
              <a:rPr lang="en-US" altLang="zh-CN" sz="5000" dirty="0">
                <a:latin typeface="Palatino Linotype" panose="02040502050505030304" pitchFamily="18" charset="0"/>
              </a:rPr>
              <a:t> or </a:t>
            </a:r>
            <a:r>
              <a:rPr lang="en-US" altLang="zh-CN" sz="5000" dirty="0">
                <a:latin typeface="Palatino Linotype" panose="02040502050505030304" pitchFamily="18" charset="0"/>
                <a:hlinkClick r:id="rId5"/>
              </a:rPr>
              <a:t>cecnet@academicconf.com</a:t>
            </a:r>
            <a:r>
              <a:rPr lang="en-US" altLang="zh-CN" sz="5000" dirty="0">
                <a:latin typeface="Palatino Linotype" panose="02040502050505030304" pitchFamily="18" charset="0"/>
              </a:rPr>
              <a:t> before Oct. 25, 2026.  We will print the poster for free and bring it to the conference site. For those who fail to complete the poster by Oct. </a:t>
            </a:r>
            <a:r>
              <a:rPr lang="en-US" altLang="zh-CN" sz="5000">
                <a:latin typeface="Palatino Linotype" panose="02040502050505030304" pitchFamily="18" charset="0"/>
              </a:rPr>
              <a:t>25, </a:t>
            </a:r>
            <a:r>
              <a:rPr lang="en-US" altLang="zh-CN" sz="5000" dirty="0">
                <a:latin typeface="Palatino Linotype" panose="02040502050505030304" pitchFamily="18" charset="0"/>
              </a:rPr>
              <a:t>please print the poster by yourself and bring it to the Conference Secretariat on the registration day.</a:t>
            </a:r>
          </a:p>
          <a:p>
            <a:pPr algn="just"/>
            <a:endParaRPr lang="en-US" altLang="zh-CN" sz="5000" dirty="0">
              <a:latin typeface="Palatino Linotype" panose="02040502050505030304" pitchFamily="18" charset="0"/>
            </a:endParaRPr>
          </a:p>
          <a:p>
            <a:endParaRPr lang="en-US" altLang="zh-CN" sz="5000" dirty="0">
              <a:latin typeface="Palatino Linotype" panose="02040502050505030304" pitchFamily="18" charset="0"/>
            </a:endParaRPr>
          </a:p>
          <a:p>
            <a:r>
              <a:rPr lang="en-US" altLang="zh-CN" sz="5000" dirty="0">
                <a:latin typeface="Palatino Linotype" panose="02040502050505030304" pitchFamily="18" charset="0"/>
              </a:rPr>
              <a:t>Presenter is required to stand by his/her poster and communicates with the other participants who are interested in the poster. </a:t>
            </a:r>
          </a:p>
          <a:p>
            <a:endParaRPr lang="en-US" altLang="zh-CN" sz="5000" dirty="0">
              <a:latin typeface="Palatino Linotype" panose="02040502050505030304" pitchFamily="18" charset="0"/>
            </a:endParaRPr>
          </a:p>
          <a:p>
            <a:r>
              <a:rPr lang="en-US" altLang="zh-CN" sz="5000" dirty="0">
                <a:latin typeface="Palatino Linotype" panose="02040502050505030304" pitchFamily="18" charset="0"/>
              </a:rPr>
              <a:t>Poster presenters are responsible for removing their posters after presentation time.</a:t>
            </a:r>
          </a:p>
        </p:txBody>
      </p:sp>
      <p:pic>
        <p:nvPicPr>
          <p:cNvPr id="11" name="图片 10" descr="徽标&#10;&#10;描述已自动生成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06" y="1509749"/>
            <a:ext cx="3025501" cy="3382609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zE5OTE1ZDBmMjA2MWYzY2ZkYTNkZDk4NTY3OTFiYTE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139</Words>
  <Application>Microsoft Office PowerPoint</Application>
  <PresentationFormat>自定义</PresentationFormat>
  <Paragraphs>13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標楷體</vt:lpstr>
      <vt:lpstr>Arial</vt:lpstr>
      <vt:lpstr>Calibri</vt:lpstr>
      <vt:lpstr>Palatino Linotype</vt:lpstr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Conference Secretary</cp:lastModifiedBy>
  <cp:revision>64</cp:revision>
  <dcterms:created xsi:type="dcterms:W3CDTF">2017-02-13T08:25:00Z</dcterms:created>
  <dcterms:modified xsi:type="dcterms:W3CDTF">2026-01-06T01:48:26Z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06CB0546691C4760958BA4E987A6F56F_12</vt:lpwstr>
  </property>
  <property fmtid="{D5CDD505-2E9C-101B-9397-08002B2CF9AE}" pid="3" name="KSOProductBuildVer">
    <vt:lpwstr>2052-12.1.0.15712</vt:lpwstr>
  </property>
</Properties>
</file>